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801600" cy="9601200" type="A3"/>
  <p:notesSz cx="6858000" cy="9144000"/>
  <p:defaultTextStyle>
    <a:defPPr>
      <a:defRPr lang="sr-Latn-R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  <a:srgbClr val="FDEADA"/>
    <a:srgbClr val="FCD5B5"/>
    <a:srgbClr val="000000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64" y="-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8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941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7689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11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846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789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9817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35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005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525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180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EA7C0-3E7D-4ADF-A0BF-07FF290BC382}" type="datetimeFigureOut">
              <a:rPr lang="hr-HR" smtClean="0"/>
              <a:t>7.2.2020.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A28D-8D28-4826-8943-A2FE8E16CE4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9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31" y1="6389" x2="98073" y2="5926"/>
                        <a14:foregroundMark x1="17760" y1="90370" x2="17760" y2="90370"/>
                        <a14:foregroundMark x1="12969" y1="88426" x2="20833" y2="91019"/>
                        <a14:foregroundMark x1="32500" y1="83981" x2="37135" y2="90556"/>
                        <a14:foregroundMark x1="47500" y1="83981" x2="50729" y2="89722"/>
                        <a14:foregroundMark x1="60469" y1="82963" x2="66406" y2="83426"/>
                        <a14:foregroundMark x1="67500" y1="85278" x2="70833" y2="91204"/>
                        <a14:foregroundMark x1="84427" y1="92500" x2="87969" y2="92315"/>
                        <a14:foregroundMark x1="99167" y1="89907" x2="99427" y2="94815"/>
                        <a14:foregroundMark x1="2031" y1="84630" x2="2031" y2="90833"/>
                        <a14:backgroundMark x1="4531" y1="1019" x2="32969" y2="1481"/>
                        <a14:backgroundMark x1="37500" y1="1944" x2="72135" y2="1296"/>
                        <a14:backgroundMark x1="74531" y1="1296" x2="98594" y2="1296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83"/>
          <a:stretch/>
        </p:blipFill>
        <p:spPr>
          <a:xfrm>
            <a:off x="-369274" y="0"/>
            <a:ext cx="13170874" cy="10273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20378" y="4765374"/>
            <a:ext cx="7560839" cy="1938992"/>
          </a:xfrm>
          <a:prstGeom prst="rect">
            <a:avLst/>
          </a:prstGeom>
          <a:solidFill>
            <a:schemeClr val="accent6">
              <a:lumMod val="75000"/>
              <a:alpha val="41961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endParaRPr lang="hr-HR" sz="6000" b="1" dirty="0" smtClean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algn="ctr"/>
            <a:r>
              <a:rPr lang="hr-HR" sz="6000" b="1" dirty="0" smtClean="0">
                <a:solidFill>
                  <a:schemeClr val="tx2">
                    <a:lumMod val="50000"/>
                  </a:schemeClr>
                </a:solidFill>
                <a:latin typeface="Constantia" panose="02030602050306030303" pitchFamily="18" charset="0"/>
              </a:rPr>
              <a:t>Molitva i završetak</a:t>
            </a:r>
            <a:endParaRPr lang="hr-HR" sz="6000" b="1" dirty="0">
              <a:solidFill>
                <a:schemeClr val="tx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4042" y="465804"/>
            <a:ext cx="6833512" cy="1754326"/>
          </a:xfrm>
          <a:prstGeom prst="rect">
            <a:avLst/>
          </a:prstGeom>
          <a:solidFill>
            <a:srgbClr val="E46C0A">
              <a:alpha val="45098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hr-HR" sz="5400" b="1" u="sng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BIBLIJSKI</a:t>
            </a:r>
            <a:r>
              <a:rPr lang="hr-HR" sz="5400" b="1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  </a:t>
            </a:r>
            <a:r>
              <a:rPr lang="hr-HR" sz="5400" b="1" u="sng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SUSRETI</a:t>
            </a:r>
          </a:p>
          <a:p>
            <a:r>
              <a:rPr lang="hr-HR" sz="5400" b="1" u="sng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 </a:t>
            </a:r>
            <a:endParaRPr lang="hr-HR" sz="4000" b="1" u="sng" dirty="0">
              <a:solidFill>
                <a:srgbClr val="C00000"/>
              </a:solidFill>
              <a:latin typeface="Plantagenet Cherokee" panose="02020602070100000000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365" y="1389134"/>
            <a:ext cx="10756866" cy="4340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752728" y="1572816"/>
            <a:ext cx="5825204" cy="1323439"/>
          </a:xfrm>
          <a:prstGeom prst="rect">
            <a:avLst/>
          </a:prstGeom>
          <a:solidFill>
            <a:srgbClr val="FDEADA">
              <a:alpha val="50980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hr-HR" sz="4400" dirty="0">
                <a:solidFill>
                  <a:srgbClr val="C00000"/>
                </a:solidFill>
                <a:latin typeface="Plantagenet Cherokee" panose="02020602070100000000" pitchFamily="18" charset="0"/>
              </a:rPr>
              <a:t>6</a:t>
            </a:r>
            <a:r>
              <a:rPr lang="hr-HR" sz="4400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. </a:t>
            </a:r>
            <a:r>
              <a:rPr lang="hr-HR" sz="4400" dirty="0">
                <a:solidFill>
                  <a:srgbClr val="C00000"/>
                </a:solidFill>
                <a:latin typeface="Plantagenet Cherokee" panose="02020602070100000000" pitchFamily="18" charset="0"/>
              </a:rPr>
              <a:t>n</a:t>
            </a:r>
            <a:r>
              <a:rPr lang="hr-HR" sz="4400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edjelja kroz godinu</a:t>
            </a:r>
          </a:p>
          <a:p>
            <a:pPr algn="ctr"/>
            <a:r>
              <a:rPr lang="hr-HR" sz="3600" dirty="0" smtClean="0">
                <a:solidFill>
                  <a:schemeClr val="tx2">
                    <a:lumMod val="50000"/>
                  </a:schemeClr>
                </a:solidFill>
                <a:latin typeface="Plantagenet Cherokee" panose="02020602070100000000" pitchFamily="18" charset="0"/>
              </a:rPr>
              <a:t>(16. 2. 2020.) </a:t>
            </a:r>
            <a:endParaRPr lang="hr-HR" sz="3600" dirty="0">
              <a:solidFill>
                <a:schemeClr val="tx2">
                  <a:lumMod val="50000"/>
                </a:schemeClr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5661" y="2341241"/>
            <a:ext cx="2376827" cy="1569660"/>
          </a:xfrm>
          <a:prstGeom prst="rect">
            <a:avLst/>
          </a:prstGeom>
          <a:solidFill>
            <a:srgbClr val="FDEADA">
              <a:alpha val="54118"/>
            </a:srgb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Evanđelje po Mateju </a:t>
            </a:r>
          </a:p>
          <a:p>
            <a:pPr algn="ctr"/>
            <a:r>
              <a:rPr lang="hr-HR" sz="3200" b="1" dirty="0" smtClean="0">
                <a:solidFill>
                  <a:srgbClr val="C00000"/>
                </a:solidFill>
                <a:latin typeface="Plantagenet Cherokee" panose="02020602070100000000" pitchFamily="18" charset="0"/>
              </a:rPr>
              <a:t>5, 17-37</a:t>
            </a:r>
            <a:endParaRPr lang="hr-HR" sz="3200" dirty="0" smtClean="0">
              <a:solidFill>
                <a:srgbClr val="C00000"/>
              </a:solidFill>
              <a:latin typeface="Plantagenet Cherokee" panose="020206020701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404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24</Words>
  <Application>Microsoft Office PowerPoint</Application>
  <PresentationFormat>A3 Paper (297x420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12</cp:revision>
  <dcterms:created xsi:type="dcterms:W3CDTF">2019-10-20T06:18:52Z</dcterms:created>
  <dcterms:modified xsi:type="dcterms:W3CDTF">2020-02-07T08:39:12Z</dcterms:modified>
</cp:coreProperties>
</file>